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9" r:id="rId7"/>
    <p:sldId id="270" r:id="rId8"/>
    <p:sldId id="263" r:id="rId9"/>
    <p:sldId id="264" r:id="rId10"/>
    <p:sldId id="271" r:id="rId11"/>
    <p:sldId id="265" r:id="rId12"/>
    <p:sldId id="266" r:id="rId13"/>
    <p:sldId id="267" r:id="rId14"/>
    <p:sldId id="260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792579" y="2105561"/>
            <a:ext cx="860684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REWIND</a:t>
            </a:r>
            <a:endParaRPr lang="ko-KR" altLang="en-US" sz="166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910263" y="320280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이펙트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E5B56-FD4C-DBBE-45D3-A08A0C961953}"/>
              </a:ext>
            </a:extLst>
          </p:cNvPr>
          <p:cNvSpPr txBox="1"/>
          <p:nvPr/>
        </p:nvSpPr>
        <p:spPr>
          <a:xfrm>
            <a:off x="3432007" y="362153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Dissolve Shader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몹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소멸 연출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EBEC1-2CB7-7D78-BECA-981CCA7D4A79}"/>
              </a:ext>
            </a:extLst>
          </p:cNvPr>
          <p:cNvSpPr txBox="1"/>
          <p:nvPr/>
        </p:nvSpPr>
        <p:spPr>
          <a:xfrm>
            <a:off x="3432006" y="4085029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Unity3D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08609"/>
              </p:ext>
            </p:extLst>
          </p:nvPr>
        </p:nvGraphicFramePr>
        <p:xfrm>
          <a:off x="2868194" y="1355107"/>
          <a:ext cx="8802438" cy="49374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3022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427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31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로봇을 파괴하고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인류를 승리로 이끌어라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256547" y="5326750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2695073" y="15763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256547" y="2042623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173329" y="102478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2695073" y="2764097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173329" y="3166337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이펙트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4091A-F855-AFE8-C7A7-44D3D48AAE23}"/>
              </a:ext>
            </a:extLst>
          </p:cNvPr>
          <p:cNvSpPr txBox="1"/>
          <p:nvPr/>
        </p:nvSpPr>
        <p:spPr>
          <a:xfrm>
            <a:off x="2695073" y="3582841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Dissolve Shader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몹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소멸 연출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46C08-393D-0D81-1F33-07B1428B5495}"/>
              </a:ext>
            </a:extLst>
          </p:cNvPr>
          <p:cNvSpPr txBox="1"/>
          <p:nvPr/>
        </p:nvSpPr>
        <p:spPr>
          <a:xfrm>
            <a:off x="2695072" y="4034804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Unity3D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</p:spTree>
    <p:extLst>
      <p:ext uri="{BB962C8B-B14F-4D97-AF65-F5344CB8AC3E}">
        <p14:creationId xmlns:p14="http://schemas.microsoft.com/office/powerpoint/2010/main" val="34078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694</Words>
  <Application>Microsoft Office PowerPoint</Application>
  <PresentationFormat>와이드스크린</PresentationFormat>
  <Paragraphs>214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김덕현(2017184008)</cp:lastModifiedBy>
  <cp:revision>33</cp:revision>
  <dcterms:created xsi:type="dcterms:W3CDTF">2022-11-19T11:28:53Z</dcterms:created>
  <dcterms:modified xsi:type="dcterms:W3CDTF">2022-11-22T10:24:23Z</dcterms:modified>
</cp:coreProperties>
</file>